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554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97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99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816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48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42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49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403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6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78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5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1179D-43F3-4D00-A8C1-22C12195765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2C75A-0541-4B55-A7DD-962174FE9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19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Julie\Documents\Coolsculpting\ARM video\McCurty, Sheri arms CS\McCurty Arms 12.13\12.19.13 00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9" r="39680" b="30993"/>
          <a:stretch/>
        </p:blipFill>
        <p:spPr bwMode="auto">
          <a:xfrm>
            <a:off x="0" y="655320"/>
            <a:ext cx="4637237" cy="4503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ulie\Documents\Coolsculpting\ARM video\McCurty, Sheri arms CS\McCurdy, Sheri-8.14\033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8" t="2211" r="39032" b="28446"/>
          <a:stretch/>
        </p:blipFill>
        <p:spPr bwMode="auto">
          <a:xfrm>
            <a:off x="4652073" y="685800"/>
            <a:ext cx="4491927" cy="450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029200"/>
            <a:ext cx="9144000" cy="4572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2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                       BEFORE </a:t>
            </a:r>
            <a:r>
              <a:rPr lang="en-US" dirty="0" err="1" smtClean="0">
                <a:solidFill>
                  <a:schemeClr val="bg1"/>
                </a:solidFill>
              </a:rPr>
              <a:t>CoolSculpting</a:t>
            </a:r>
            <a:r>
              <a:rPr lang="en-US" dirty="0" smtClean="0">
                <a:solidFill>
                  <a:schemeClr val="bg1"/>
                </a:solidFill>
              </a:rPr>
              <a:t> Arms                                      AFTER </a:t>
            </a:r>
            <a:r>
              <a:rPr lang="en-US" dirty="0" err="1" smtClean="0">
                <a:solidFill>
                  <a:schemeClr val="bg1"/>
                </a:solidFill>
              </a:rPr>
              <a:t>CoolSculping</a:t>
            </a:r>
            <a:r>
              <a:rPr lang="en-US" dirty="0" smtClean="0">
                <a:solidFill>
                  <a:schemeClr val="bg1"/>
                </a:solidFill>
              </a:rPr>
              <a:t> Arms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486400"/>
            <a:ext cx="91440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198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Reil</dc:creator>
  <cp:lastModifiedBy>Julie Reil</cp:lastModifiedBy>
  <cp:revision>1</cp:revision>
  <dcterms:created xsi:type="dcterms:W3CDTF">2021-05-03T18:36:31Z</dcterms:created>
  <dcterms:modified xsi:type="dcterms:W3CDTF">2021-05-03T18:36:57Z</dcterms:modified>
</cp:coreProperties>
</file>